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FCACF-EC44-636F-04EA-CA757B26E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856026-B7E6-1749-7058-992F545AC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F57E6-1712-DB5E-DEEE-F42621F9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E909C8-55D2-950F-F318-FD18C44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492B70-3B4B-FFBB-C315-0FD04B81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79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E7959-F4CB-3B91-B768-2893E85B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6AE992-0A83-FA8A-6EE6-5376C7C04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D82AAA-C4D1-85FD-8C0F-4B9822C0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3DACE7-6B12-B3DB-5C84-DE68987E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77465-8D6E-FE02-AAFE-257957CF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6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A11F11-E8D7-A9E1-4750-CB452B848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CBCDF1-C87D-A140-AA2B-4E027BB0C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3111C5-5D2B-9776-EE77-53D50B83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460B5C-14DF-5695-13F5-D530EA05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E7793-F4EB-99C7-7940-6222B1FA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91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1CFD8-B614-E64F-81D9-4CF28B3E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99F083-2E8C-A3E8-6F0B-D8971C91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988D17-6C71-8C95-1F21-9C5A90F9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0BCB72-825A-6E80-3A8D-6BF77F74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C7A9D8-D408-79C9-5232-11976DC9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5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9CD980-4B1A-34DA-361F-5D797452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AB4390-4ED3-A5EC-513B-3CC2AF4DC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6E05D4-AF1A-08B8-B58D-3FAACDB2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C032E7-4565-5C59-2F1A-ECE442DF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2830DD-4099-8744-DA0F-66872CD9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21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A0294-BCF7-16C7-E92F-9D50FC88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6AEB7-412B-FDD6-A9F3-23083B8D3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31FF19-6EA8-A351-81D4-3B73A890F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1D5049-AD8F-435E-CF48-9E76FA8F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03589A-AD48-BEDF-0264-0D7114EA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35596F-6578-A391-7332-E84C3E27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9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CC694-D636-F89C-6B4F-91FD938E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382FFE-FC13-325B-79DA-96A86BC3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455C3D-B25A-C4A1-029D-6D628D4A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527B70-075C-CA8A-FB56-3F15EE0C6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6B13114-B765-4693-89C3-261A8982D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0356F2-A0C4-805B-08E9-267A3645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137986-CAB6-38C1-DDEF-5368CDF9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37749FF-98AC-7A4B-7E85-3C84C70F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97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4D779-0825-565A-161F-D371ACFC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79930C-AEA5-E31A-C87F-740A3294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88DB17-598D-BFB9-9390-FB326A0F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B045AC-444D-4D2F-0DB8-A8FA9C42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81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0982657-6553-19F4-EB78-6C0D6FCD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DC3099-9BD7-5296-DD06-47180580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818FB8-6AA8-72B5-8B65-5557D445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31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9275B-D520-6DD2-27F0-738B50D9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90E1E7-871D-4DE7-C851-2A8CA8CD6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BE040B-7EE4-B7E0-37C1-BCD0A52E3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43D8ED-576B-82B9-5076-7E122704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A0ED94-5A66-7FF2-5241-2BE7D96B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E8705D-13F3-4BA2-9AF6-7A17B77C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1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30760-FD22-67FB-7DAB-DC9AEA22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EADAD58-2786-025C-C4AA-7D5D4C365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F389D7-1191-D89E-B297-90F3C8C0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19D738-74F1-DFFB-EBEB-BF93CA17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4350E5-974F-1F88-BD70-71D02627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660E13-DB06-EF96-A982-7FF20C58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61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165203-FE42-A850-0EA7-F4FC29E1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D6531A-7519-C337-5FE1-00E27954D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56121-4324-D5B9-0BC1-07A2A83CD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7DDB-00C1-2E45-8D00-2F6C692460DC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663411-C7E2-7014-DEA2-21D79E2C1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0F82D-193E-E1BC-80FD-CC21F8916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A3550-C94E-E94C-84B3-9D59AE604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26A9090-6C95-C2C7-F648-CA99DE97BA93}"/>
              </a:ext>
            </a:extLst>
          </p:cNvPr>
          <p:cNvSpPr txBox="1">
            <a:spLocks/>
          </p:cNvSpPr>
          <p:nvPr/>
        </p:nvSpPr>
        <p:spPr>
          <a:xfrm>
            <a:off x="1228389" y="1646470"/>
            <a:ext cx="51382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333399"/>
              </a:buClr>
            </a:pPr>
            <a:endParaRPr lang="it-IT" sz="1600">
              <a:cs typeface="Poppins" pitchFamily="2" charset="77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5BB439-B3C1-74EC-2EF7-34928C24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01EB258-521A-3DDB-193B-501D41D007BE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C9D1E6-DCEF-2A0F-9D71-AD86F3873E3E}"/>
              </a:ext>
            </a:extLst>
          </p:cNvPr>
          <p:cNvSpPr txBox="1"/>
          <p:nvPr/>
        </p:nvSpPr>
        <p:spPr>
          <a:xfrm>
            <a:off x="704414" y="1488203"/>
            <a:ext cx="55066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 giochi in scatola che hanno fatto la storia si fanno giganti! Un’area dove grandi e piccini potranno divertirsi alla grande!</a:t>
            </a:r>
          </a:p>
          <a:p>
            <a:endParaRPr lang="it-IT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L’animazione comprende: </a:t>
            </a:r>
          </a:p>
          <a:p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Scenografia: </a:t>
            </a:r>
          </a:p>
          <a:p>
            <a:pPr marL="285750" indent="-285750">
              <a:buFontTx/>
              <a:buChar char="-"/>
            </a:pP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Green 6x5</a:t>
            </a:r>
          </a:p>
          <a:p>
            <a:pPr marL="285750" indent="-285750">
              <a:buFontTx/>
              <a:buChar char="-"/>
            </a:pP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Americana con fondale personalizzato </a:t>
            </a:r>
            <a:r>
              <a:rPr lang="it-IT" dirty="0" err="1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it-IT" dirty="0" err="1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it-IT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Ingresso con americana personalizzata alta 2.50 </a:t>
            </a:r>
          </a:p>
          <a:p>
            <a:pPr marL="285750" indent="-285750">
              <a:buFontTx/>
              <a:buChar char="-"/>
            </a:pP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Staccionata in legno con stampe rigide personalizzate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ea typeface="Tahoma" panose="020B0604030504040204" pitchFamily="34" charset="0"/>
                <a:cs typeface="Tahoma" panose="020B0604030504040204" pitchFamily="34" charset="0"/>
              </a:rPr>
              <a:t>Jenga</a:t>
            </a: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 gigante 1.80</a:t>
            </a:r>
          </a:p>
          <a:p>
            <a:pPr marL="285750" indent="-285750">
              <a:buFontTx/>
              <a:buChar char="-"/>
            </a:pP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Domino gigante con 20 pezzi</a:t>
            </a:r>
          </a:p>
          <a:p>
            <a:pPr marL="285750" indent="-285750">
              <a:buFontTx/>
              <a:buChar char="-"/>
            </a:pP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Twister 3x3 / Gioco dell’oca 4x2.50</a:t>
            </a:r>
          </a:p>
          <a:p>
            <a:pPr marL="285750" indent="-285750">
              <a:buFontTx/>
              <a:buChar char="-"/>
            </a:pP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Gioco tris 2x2 / Desk personalizzato</a:t>
            </a:r>
          </a:p>
          <a:p>
            <a:pPr marL="285750" indent="-285750">
              <a:buFontTx/>
              <a:buChar char="-"/>
            </a:pP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Impianto audio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8379005-F4A1-3B65-60CE-057E11811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87AEAB4-C809-DA83-9814-9D52B45515F3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CF0AC43F-4F30-DA08-153C-E439F7459737}"/>
              </a:ext>
            </a:extLst>
          </p:cNvPr>
          <p:cNvSpPr/>
          <p:nvPr/>
        </p:nvSpPr>
        <p:spPr>
          <a:xfrm>
            <a:off x="-2522124" y="1226598"/>
            <a:ext cx="6295092" cy="260068"/>
          </a:xfrm>
          <a:prstGeom prst="arc">
            <a:avLst>
              <a:gd name="adj1" fmla="val 16200000"/>
              <a:gd name="adj2" fmla="val 21597511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57DBA72-6863-9077-6895-D5E0BA1E2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A394D27-AF79-D4FE-A6D7-0BFEC4695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159" y="215854"/>
            <a:ext cx="1882635" cy="526063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3BBE969-1207-C461-BC4B-9BD42CED0226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FB55BD1-6FE4-05D3-4744-E5DF5299A6FC}"/>
              </a:ext>
            </a:extLst>
          </p:cNvPr>
          <p:cNvSpPr txBox="1">
            <a:spLocks/>
          </p:cNvSpPr>
          <p:nvPr/>
        </p:nvSpPr>
        <p:spPr>
          <a:xfrm>
            <a:off x="544723" y="65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Poppins" pitchFamily="2" charset="77"/>
                <a:cs typeface="Poppins" pitchFamily="2" charset="77"/>
              </a:rPr>
              <a:t>GRANDI GIOCHI IN SCATOLA</a:t>
            </a:r>
          </a:p>
          <a:p>
            <a:endParaRPr lang="it-IT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5716FE4-02B4-67C1-6108-1C05F97ADAA2}"/>
              </a:ext>
            </a:extLst>
          </p:cNvPr>
          <p:cNvSpPr/>
          <p:nvPr/>
        </p:nvSpPr>
        <p:spPr>
          <a:xfrm>
            <a:off x="704414" y="5777732"/>
            <a:ext cx="4820927" cy="756686"/>
          </a:xfrm>
          <a:prstGeom prst="round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900" b="1" dirty="0">
                <a:solidFill>
                  <a:schemeClr val="tx1"/>
                </a:solidFill>
              </a:rPr>
              <a:t>Il costo del pacchetto: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 b="1" dirty="0">
                <a:solidFill>
                  <a:schemeClr val="tx1"/>
                </a:solidFill>
                <a:cs typeface="Calibri" panose="020F0502020204030204" pitchFamily="34" charset="0"/>
              </a:rPr>
              <a:t>Animazione per 1 giorno 4 ore: € 1.127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 b="1" dirty="0">
                <a:solidFill>
                  <a:schemeClr val="tx1"/>
                </a:solidFill>
                <a:cs typeface="Calibri" panose="020F0502020204030204" pitchFamily="34" charset="0"/>
              </a:rPr>
              <a:t>Animazione per 2 giorni 8 ore: € 1.640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 b="1" dirty="0">
                <a:solidFill>
                  <a:schemeClr val="tx1"/>
                </a:solidFill>
                <a:cs typeface="Calibri" panose="020F0502020204030204" pitchFamily="34" charset="0"/>
              </a:rPr>
              <a:t>Animazione per 9 giorni 52 ore: € 3.013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A97246F-0701-956F-27E0-E73117892016}"/>
              </a:ext>
            </a:extLst>
          </p:cNvPr>
          <p:cNvSpPr txBox="1"/>
          <p:nvPr/>
        </p:nvSpPr>
        <p:spPr>
          <a:xfrm>
            <a:off x="9161752" y="4504068"/>
            <a:ext cx="232583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Tag: giochi, giochi in scatola, adulti, bambini, giochi giganti, grandi giochi, divertimento, </a:t>
            </a:r>
            <a:r>
              <a:rPr lang="it-IT" sz="1100" dirty="0" err="1">
                <a:ea typeface="Tahoma" panose="020B0604030504040204" pitchFamily="34" charset="0"/>
                <a:cs typeface="Tahoma" panose="020B0604030504040204" pitchFamily="34" charset="0"/>
              </a:rPr>
              <a:t>jenga</a:t>
            </a:r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, domino, </a:t>
            </a:r>
            <a:r>
              <a:rPr lang="it-IT" sz="1100" dirty="0" err="1">
                <a:ea typeface="Tahoma" panose="020B0604030504040204" pitchFamily="34" charset="0"/>
                <a:cs typeface="Tahoma" panose="020B0604030504040204" pitchFamily="34" charset="0"/>
              </a:rPr>
              <a:t>twister</a:t>
            </a:r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, gioco dell’oca, tris. </a:t>
            </a:r>
          </a:p>
        </p:txBody>
      </p:sp>
      <p:pic>
        <p:nvPicPr>
          <p:cNvPr id="17" name="Immagine 16" descr="Immagine che contiene vestiti, calzature, cartone animato, uomo&#10;&#10;Descrizione generata automaticamente">
            <a:extLst>
              <a:ext uri="{FF2B5EF4-FFF2-40B4-BE49-F238E27FC236}">
                <a16:creationId xmlns:a16="http://schemas.microsoft.com/office/drawing/2014/main" id="{26E7B0C1-129B-79B2-CAEF-511BBF8AC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169" y="1486666"/>
            <a:ext cx="4806896" cy="2725405"/>
          </a:xfrm>
          <a:prstGeom prst="roundRect">
            <a:avLst/>
          </a:prstGeom>
        </p:spPr>
      </p:pic>
      <p:pic>
        <p:nvPicPr>
          <p:cNvPr id="18" name="Immagine 17" descr="Immagine che contiene vestiti, interno, persona, uomo&#10;&#10;Descrizione generata automaticamente">
            <a:extLst>
              <a:ext uri="{FF2B5EF4-FFF2-40B4-BE49-F238E27FC236}">
                <a16:creationId xmlns:a16="http://schemas.microsoft.com/office/drawing/2014/main" id="{3C8C4CF1-4B07-C9E2-D6CD-01FD30568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341" y="4504068"/>
            <a:ext cx="2720495" cy="1999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63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Tahoma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3350</dc:creator>
  <cp:lastModifiedBy>Matteo Artusa</cp:lastModifiedBy>
  <cp:revision>1</cp:revision>
  <dcterms:created xsi:type="dcterms:W3CDTF">2023-06-09T15:22:18Z</dcterms:created>
  <dcterms:modified xsi:type="dcterms:W3CDTF">2024-09-30T14:07:52Z</dcterms:modified>
</cp:coreProperties>
</file>